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Introducción a la Inteligencia Artificial: Un Enfoque Práctico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Bienvenido a este curso sobre Inteligencia Artificial. Exploraremos los conceptos, herramientas y aplicaciones clave. Este curso te proporcionará una base sólida para comprender y desarrollar soluciones de IA. Prepárate para un viaje emocionante al futuro.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05932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066949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041469"/>
            <a:ext cx="296810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por Daniel Marín López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069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¿Qué es la IA y por qué es importante? Conceptos Fundamentales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57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Definición de 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48282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IA es la capacidad de las máquinas para imitar la inteligencia humana. Esto incluye el aprendizaje, razonamiento y resolución de problemas.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57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Importancia de la IA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48282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IA está transformando industrias y mejorando la eficiencia en muchos campos. También impulsa la innovación y crea nuevas oportunidades.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57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Conceptos Clave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48282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Algoritmos, datos, aprendizaje automático y redes neuronales son cruciales. Comprender estos elementos es fundamental.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36420"/>
            <a:ext cx="7468553" cy="1056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Tipos de IA: Aprendizaje Supervisado, No Supervisado y por Refuerzo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161705"/>
            <a:ext cx="897612" cy="10771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4536" y="334113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Supervisado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2004536" y="3712726"/>
            <a:ext cx="63017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Aprende de datos etiquetados. Predice resultados basados en ejemplos.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238863"/>
            <a:ext cx="897612" cy="10771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4536" y="441829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 Supervisado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2004536" y="4789884"/>
            <a:ext cx="63017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Encuentra patrones en datos no etiquetados. Útil para la segmentación.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16022"/>
            <a:ext cx="897612" cy="10771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4536" y="549544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Refuerzo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2004536" y="5867043"/>
            <a:ext cx="63017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Aprende a través de la interacción. Recibe recompensas por acciones correctas.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5808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Aplicaciones de la IA en el Mundo Real: Ejemplos y Casos de Estudio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2271832"/>
            <a:ext cx="7468553" cy="1131332"/>
          </a:xfrm>
          <a:prstGeom prst="roundRect">
            <a:avLst>
              <a:gd name="adj" fmla="val 2539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2036" y="248614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Salud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52036" y="2882622"/>
            <a:ext cx="703992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Diagnóstico médico, descubrimiento de fármacos y atención personalizada.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837724" y="3594616"/>
            <a:ext cx="7468553" cy="1131332"/>
          </a:xfrm>
          <a:prstGeom prst="roundRect">
            <a:avLst>
              <a:gd name="adj" fmla="val 2539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2036" y="380892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Finanzas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2036" y="4205407"/>
            <a:ext cx="703992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Detección de fraudes, análisis de riesgos y asesoramiento financiero automatizado.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837724" y="4917400"/>
            <a:ext cx="7468553" cy="1131332"/>
          </a:xfrm>
          <a:prstGeom prst="roundRect">
            <a:avLst>
              <a:gd name="adj" fmla="val 2539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2036" y="5131713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Transporte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52036" y="5528191"/>
            <a:ext cx="703992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Vehículos autónomos, optimización de rutas y gestión de tráfico inteligente.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837724" y="6240185"/>
            <a:ext cx="7468553" cy="1131332"/>
          </a:xfrm>
          <a:prstGeom prst="roundRect">
            <a:avLst>
              <a:gd name="adj" fmla="val 2539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52036" y="645449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52036" y="6850975"/>
            <a:ext cx="703992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Recomendaciones personalizadas, segmentación de clientes y publicidad dirigida.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7301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Herramientas y Plataformas para Desarrollar IA: Python, TensorFlow, Keras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744039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54580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041344"/>
            <a:ext cx="225016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Lenguaje de programación popular para IA. Sintaxis clara y bibliotecas extensas.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3744039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54580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TensorFlow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5041344"/>
            <a:ext cx="225016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Framework de Google para aprendizaje automático. Amplia comunidad y recursos.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3744039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545925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Keras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5041463"/>
            <a:ext cx="22502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de alto nivel para redes neuronales. Facilita la creación de modelos complejos.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6994"/>
            <a:ext cx="7468553" cy="1056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Construyendo tu Primer Modelo de IA: Un Tutorial Paso a Paso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581894" y="2042279"/>
            <a:ext cx="22860" cy="5470327"/>
          </a:xfrm>
          <a:prstGeom prst="roundRect">
            <a:avLst>
              <a:gd name="adj" fmla="val 117805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72394" y="2434709"/>
            <a:ext cx="628293" cy="22860"/>
          </a:xfrm>
          <a:prstGeom prst="roundRect">
            <a:avLst>
              <a:gd name="adj" fmla="val 1178056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391394" y="2244209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7243" y="2319338"/>
            <a:ext cx="15204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580709" y="222170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Recolección de datos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0709" y="2593300"/>
            <a:ext cx="6211967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Obtén datos relevantes para tu problema. Asegúrate de tener una muestra suficiente.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772394" y="3918942"/>
            <a:ext cx="628293" cy="22860"/>
          </a:xfrm>
          <a:prstGeom prst="roundRect">
            <a:avLst>
              <a:gd name="adj" fmla="val 1178056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391394" y="3728442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7243" y="3803571"/>
            <a:ext cx="15204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580709" y="370593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Preprocesamiento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80709" y="4077533"/>
            <a:ext cx="621196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Limpia y transforma los datos. Elimina valores faltantes y normaliza variables.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772394" y="5115997"/>
            <a:ext cx="628293" cy="22860"/>
          </a:xfrm>
          <a:prstGeom prst="roundRect">
            <a:avLst>
              <a:gd name="adj" fmla="val 1178056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91394" y="4925497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7243" y="5000625"/>
            <a:ext cx="15204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580709" y="490299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Entrenamiento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80709" y="5274588"/>
            <a:ext cx="6211967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Entrena tu modelo con los datos preparados. Ajusta los parámetros para mejorar el rendimiento.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772394" y="6600230"/>
            <a:ext cx="628293" cy="22860"/>
          </a:xfrm>
          <a:prstGeom prst="roundRect">
            <a:avLst>
              <a:gd name="adj" fmla="val 1178056"/>
            </a:avLst>
          </a:prstGeom>
          <a:solidFill>
            <a:srgbClr val="2D4DF2"/>
          </a:solidFill>
          <a:ln/>
        </p:spPr>
      </p:sp>
      <p:sp>
        <p:nvSpPr>
          <p:cNvPr id="21" name="Shape 18"/>
          <p:cNvSpPr/>
          <p:nvPr/>
        </p:nvSpPr>
        <p:spPr>
          <a:xfrm>
            <a:off x="6391394" y="6409730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517243" y="6484858"/>
            <a:ext cx="15204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7580709" y="638722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Evaluación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580709" y="6758821"/>
            <a:ext cx="6211967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Evalúa el rendimiento del modelo con datos no vistos. Ajusta y optimiza según sea necesario.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Desafíos Éticos y Sociales de la IA: Sesgos, Privacidad y Responsabilidad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357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Sesgos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37316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Evita sesgos en los datos y algoritmos. Garantiza la equidad en las predicciones.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62017" y="454592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30125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Privacidad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508058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Protege la privacidad de los datos personales. Implementa medidas de seguridad robustas.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43292" y="3601283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54590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Responsabilidad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954554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Asume la responsabilidad por las decisiones de la IA. Establece mecanismos de control y supervisión.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70733" y="6309003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063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 Futuro de la IA: Tendencias y Oportunidades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4252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002" y="314277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IA Explicable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53806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Desarrollar modelos transparentes y comprensibles. Aumentar la confianza en la IA.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4252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5936" y="314277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IA Cuántica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3806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Combinar la IA con la computación cuántica. Resolver problemas complejos más rápidamente.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96169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92002" y="606194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9616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IA General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45723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Crear máquinas con inteligencia similar a la humana. Potencialmente transformador.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08709"/>
            <a:ext cx="63418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¡Gracias por su Atención!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Esperamos que esta introducción a la Inteligencia Artificial haya sido informativa y útil. ¡Les deseamos mucho éxito en sus futuros proyectos de IA!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2025-02-14T11:55:34Z</dcterms:created>
  <dcterms:modified xsi:type="dcterms:W3CDTF">2025-02-14T11:55:34Z</dcterms:modified>
</cp:coreProperties>
</file>